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28803600" cy="51206400"/>
  <p:notesSz cx="6858000" cy="9144000"/>
  <p:defaultTextStyle>
    <a:defPPr>
      <a:defRPr lang="es-ES_tradnl"/>
    </a:defPPr>
    <a:lvl1pPr marL="0" algn="l" defTabSz="3628796" rtl="0" eaLnBrk="1" latinLnBrk="0" hangingPunct="1">
      <a:defRPr sz="7143" kern="1200">
        <a:solidFill>
          <a:schemeClr val="tx1"/>
        </a:solidFill>
        <a:latin typeface="+mn-lt"/>
        <a:ea typeface="+mn-ea"/>
        <a:cs typeface="+mn-cs"/>
      </a:defRPr>
    </a:lvl1pPr>
    <a:lvl2pPr marL="1814398" algn="l" defTabSz="3628796" rtl="0" eaLnBrk="1" latinLnBrk="0" hangingPunct="1">
      <a:defRPr sz="7143" kern="1200">
        <a:solidFill>
          <a:schemeClr val="tx1"/>
        </a:solidFill>
        <a:latin typeface="+mn-lt"/>
        <a:ea typeface="+mn-ea"/>
        <a:cs typeface="+mn-cs"/>
      </a:defRPr>
    </a:lvl2pPr>
    <a:lvl3pPr marL="3628796" algn="l" defTabSz="3628796" rtl="0" eaLnBrk="1" latinLnBrk="0" hangingPunct="1">
      <a:defRPr sz="7143" kern="1200">
        <a:solidFill>
          <a:schemeClr val="tx1"/>
        </a:solidFill>
        <a:latin typeface="+mn-lt"/>
        <a:ea typeface="+mn-ea"/>
        <a:cs typeface="+mn-cs"/>
      </a:defRPr>
    </a:lvl3pPr>
    <a:lvl4pPr marL="5443195" algn="l" defTabSz="3628796" rtl="0" eaLnBrk="1" latinLnBrk="0" hangingPunct="1">
      <a:defRPr sz="7143" kern="1200">
        <a:solidFill>
          <a:schemeClr val="tx1"/>
        </a:solidFill>
        <a:latin typeface="+mn-lt"/>
        <a:ea typeface="+mn-ea"/>
        <a:cs typeface="+mn-cs"/>
      </a:defRPr>
    </a:lvl4pPr>
    <a:lvl5pPr marL="7257593" algn="l" defTabSz="3628796" rtl="0" eaLnBrk="1" latinLnBrk="0" hangingPunct="1">
      <a:defRPr sz="7143" kern="1200">
        <a:solidFill>
          <a:schemeClr val="tx1"/>
        </a:solidFill>
        <a:latin typeface="+mn-lt"/>
        <a:ea typeface="+mn-ea"/>
        <a:cs typeface="+mn-cs"/>
      </a:defRPr>
    </a:lvl5pPr>
    <a:lvl6pPr marL="9071991" algn="l" defTabSz="3628796" rtl="0" eaLnBrk="1" latinLnBrk="0" hangingPunct="1">
      <a:defRPr sz="7143" kern="1200">
        <a:solidFill>
          <a:schemeClr val="tx1"/>
        </a:solidFill>
        <a:latin typeface="+mn-lt"/>
        <a:ea typeface="+mn-ea"/>
        <a:cs typeface="+mn-cs"/>
      </a:defRPr>
    </a:lvl6pPr>
    <a:lvl7pPr marL="10886389" algn="l" defTabSz="3628796" rtl="0" eaLnBrk="1" latinLnBrk="0" hangingPunct="1">
      <a:defRPr sz="7143" kern="1200">
        <a:solidFill>
          <a:schemeClr val="tx1"/>
        </a:solidFill>
        <a:latin typeface="+mn-lt"/>
        <a:ea typeface="+mn-ea"/>
        <a:cs typeface="+mn-cs"/>
      </a:defRPr>
    </a:lvl7pPr>
    <a:lvl8pPr marL="12700787" algn="l" defTabSz="3628796" rtl="0" eaLnBrk="1" latinLnBrk="0" hangingPunct="1">
      <a:defRPr sz="7143" kern="1200">
        <a:solidFill>
          <a:schemeClr val="tx1"/>
        </a:solidFill>
        <a:latin typeface="+mn-lt"/>
        <a:ea typeface="+mn-ea"/>
        <a:cs typeface="+mn-cs"/>
      </a:defRPr>
    </a:lvl8pPr>
    <a:lvl9pPr marL="14515186" algn="l" defTabSz="3628796" rtl="0" eaLnBrk="1" latinLnBrk="0" hangingPunct="1">
      <a:defRPr sz="714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7D00"/>
    <a:srgbClr val="EE8E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30" d="100"/>
          <a:sy n="30" d="100"/>
        </p:scale>
        <p:origin x="774" y="-5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160270" y="8380313"/>
            <a:ext cx="24483060" cy="17827413"/>
          </a:xfrm>
        </p:spPr>
        <p:txBody>
          <a:bodyPr anchor="b"/>
          <a:lstStyle>
            <a:lvl1pPr algn="ctr">
              <a:defRPr sz="189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3600451" y="26895219"/>
            <a:ext cx="21602700" cy="12363023"/>
          </a:xfrm>
        </p:spPr>
        <p:txBody>
          <a:bodyPr/>
          <a:lstStyle>
            <a:lvl1pPr marL="0" indent="0" algn="ctr">
              <a:buNone/>
              <a:defRPr sz="7560"/>
            </a:lvl1pPr>
            <a:lvl2pPr marL="1440180" indent="0" algn="ctr">
              <a:buNone/>
              <a:defRPr sz="6300"/>
            </a:lvl2pPr>
            <a:lvl3pPr marL="2880360" indent="0" algn="ctr">
              <a:buNone/>
              <a:defRPr sz="5670"/>
            </a:lvl3pPr>
            <a:lvl4pPr marL="4320540" indent="0" algn="ctr">
              <a:buNone/>
              <a:defRPr sz="5040"/>
            </a:lvl4pPr>
            <a:lvl5pPr marL="5760720" indent="0" algn="ctr">
              <a:buNone/>
              <a:defRPr sz="5040"/>
            </a:lvl5pPr>
            <a:lvl6pPr marL="7200900" indent="0" algn="ctr">
              <a:buNone/>
              <a:defRPr sz="5040"/>
            </a:lvl6pPr>
            <a:lvl7pPr marL="8641080" indent="0" algn="ctr">
              <a:buNone/>
              <a:defRPr sz="5040"/>
            </a:lvl7pPr>
            <a:lvl8pPr marL="10081260" indent="0" algn="ctr">
              <a:buNone/>
              <a:defRPr sz="5040"/>
            </a:lvl8pPr>
            <a:lvl9pPr marL="11521440" indent="0" algn="ctr">
              <a:buNone/>
              <a:defRPr sz="504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1610644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452102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65248" y="12766055"/>
            <a:ext cx="24843105" cy="21300436"/>
          </a:xfrm>
        </p:spPr>
        <p:txBody>
          <a:bodyPr anchor="b"/>
          <a:lstStyle>
            <a:lvl1pPr>
              <a:defRPr sz="189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5248" y="34268002"/>
            <a:ext cx="24843105" cy="11201396"/>
          </a:xfrm>
        </p:spPr>
        <p:txBody>
          <a:bodyPr/>
          <a:lstStyle>
            <a:lvl1pPr marL="0" indent="0">
              <a:buNone/>
              <a:defRPr sz="7560">
                <a:solidFill>
                  <a:schemeClr val="tx1"/>
                </a:solidFill>
              </a:defRPr>
            </a:lvl1pPr>
            <a:lvl2pPr marL="1440180" indent="0">
              <a:buNone/>
              <a:defRPr sz="6300">
                <a:solidFill>
                  <a:schemeClr val="tx1">
                    <a:tint val="75000"/>
                  </a:schemeClr>
                </a:solidFill>
              </a:defRPr>
            </a:lvl2pPr>
            <a:lvl3pPr marL="2880360" indent="0">
              <a:buNone/>
              <a:defRPr sz="5670">
                <a:solidFill>
                  <a:schemeClr val="tx1">
                    <a:tint val="75000"/>
                  </a:schemeClr>
                </a:solidFill>
              </a:defRPr>
            </a:lvl3pPr>
            <a:lvl4pPr marL="4320540" indent="0">
              <a:buNone/>
              <a:defRPr sz="5040">
                <a:solidFill>
                  <a:schemeClr val="tx1">
                    <a:tint val="75000"/>
                  </a:schemeClr>
                </a:solidFill>
              </a:defRPr>
            </a:lvl4pPr>
            <a:lvl5pPr marL="5760720" indent="0">
              <a:buNone/>
              <a:defRPr sz="5040">
                <a:solidFill>
                  <a:schemeClr val="tx1">
                    <a:tint val="75000"/>
                  </a:schemeClr>
                </a:solidFill>
              </a:defRPr>
            </a:lvl5pPr>
            <a:lvl6pPr marL="7200900" indent="0">
              <a:buNone/>
              <a:defRPr sz="5040">
                <a:solidFill>
                  <a:schemeClr val="tx1">
                    <a:tint val="75000"/>
                  </a:schemeClr>
                </a:solidFill>
              </a:defRPr>
            </a:lvl6pPr>
            <a:lvl7pPr marL="8641080" indent="0">
              <a:buNone/>
              <a:defRPr sz="5040">
                <a:solidFill>
                  <a:schemeClr val="tx1">
                    <a:tint val="75000"/>
                  </a:schemeClr>
                </a:solidFill>
              </a:defRPr>
            </a:lvl7pPr>
            <a:lvl8pPr marL="10081260" indent="0">
              <a:buNone/>
              <a:defRPr sz="5040">
                <a:solidFill>
                  <a:schemeClr val="tx1">
                    <a:tint val="75000"/>
                  </a:schemeClr>
                </a:solidFill>
              </a:defRPr>
            </a:lvl8pPr>
            <a:lvl9pPr marL="11521440" indent="0">
              <a:buNone/>
              <a:defRPr sz="504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3183081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80249" y="13631334"/>
            <a:ext cx="12241530" cy="324899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14581823" y="13631334"/>
            <a:ext cx="12241530" cy="324899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2186904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984000" y="2726278"/>
            <a:ext cx="24843105" cy="989753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84003" y="12552684"/>
            <a:ext cx="12185271" cy="6151876"/>
          </a:xfrm>
        </p:spPr>
        <p:txBody>
          <a:bodyPr anchor="b"/>
          <a:lstStyle>
            <a:lvl1pPr marL="0" indent="0">
              <a:buNone/>
              <a:defRPr sz="7560" b="1"/>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es-ES"/>
              <a:t>Editar el estilo de texto del patrón</a:t>
            </a:r>
          </a:p>
        </p:txBody>
      </p:sp>
      <p:sp>
        <p:nvSpPr>
          <p:cNvPr id="4" name="Content Placeholder 3"/>
          <p:cNvSpPr>
            <a:spLocks noGrp="1"/>
          </p:cNvSpPr>
          <p:nvPr>
            <p:ph sz="half" idx="2"/>
          </p:nvPr>
        </p:nvSpPr>
        <p:spPr>
          <a:xfrm>
            <a:off x="1984003" y="18704560"/>
            <a:ext cx="12185271" cy="275115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14581825" y="12552684"/>
            <a:ext cx="12245282" cy="6151876"/>
          </a:xfrm>
        </p:spPr>
        <p:txBody>
          <a:bodyPr anchor="b"/>
          <a:lstStyle>
            <a:lvl1pPr marL="0" indent="0">
              <a:buNone/>
              <a:defRPr sz="7560" b="1"/>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es-ES"/>
              <a:t>Editar el estilo de texto del patrón</a:t>
            </a:r>
          </a:p>
        </p:txBody>
      </p:sp>
      <p:sp>
        <p:nvSpPr>
          <p:cNvPr id="6" name="Content Placeholder 5"/>
          <p:cNvSpPr>
            <a:spLocks noGrp="1"/>
          </p:cNvSpPr>
          <p:nvPr>
            <p:ph sz="quarter" idx="4"/>
          </p:nvPr>
        </p:nvSpPr>
        <p:spPr>
          <a:xfrm>
            <a:off x="14581825" y="18704560"/>
            <a:ext cx="12245282" cy="275115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2159145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114601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994781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84000" y="3413760"/>
            <a:ext cx="9289911" cy="11948160"/>
          </a:xfrm>
        </p:spPr>
        <p:txBody>
          <a:bodyPr anchor="b"/>
          <a:lstStyle>
            <a:lvl1pPr>
              <a:defRPr sz="10080"/>
            </a:lvl1pPr>
          </a:lstStyle>
          <a:p>
            <a:r>
              <a:rPr lang="es-ES"/>
              <a:t>Haga clic para modificar el estilo de título del patrón</a:t>
            </a:r>
            <a:endParaRPr lang="en-US" dirty="0"/>
          </a:p>
        </p:txBody>
      </p:sp>
      <p:sp>
        <p:nvSpPr>
          <p:cNvPr id="3" name="Content Placeholder 2"/>
          <p:cNvSpPr>
            <a:spLocks noGrp="1"/>
          </p:cNvSpPr>
          <p:nvPr>
            <p:ph idx="1"/>
          </p:nvPr>
        </p:nvSpPr>
        <p:spPr>
          <a:xfrm>
            <a:off x="12245282" y="7372787"/>
            <a:ext cx="14581823" cy="36389733"/>
          </a:xfrm>
        </p:spPr>
        <p:txBody>
          <a:bodyPr/>
          <a:lstStyle>
            <a:lvl1pPr>
              <a:defRPr sz="10080"/>
            </a:lvl1pPr>
            <a:lvl2pPr>
              <a:defRPr sz="8820"/>
            </a:lvl2pPr>
            <a:lvl3pPr>
              <a:defRPr sz="7560"/>
            </a:lvl3pPr>
            <a:lvl4pPr>
              <a:defRPr sz="6300"/>
            </a:lvl4pPr>
            <a:lvl5pPr>
              <a:defRPr sz="6300"/>
            </a:lvl5pPr>
            <a:lvl6pPr>
              <a:defRPr sz="6300"/>
            </a:lvl6pPr>
            <a:lvl7pPr>
              <a:defRPr sz="6300"/>
            </a:lvl7pPr>
            <a:lvl8pPr>
              <a:defRPr sz="6300"/>
            </a:lvl8pPr>
            <a:lvl9pPr>
              <a:defRPr sz="63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84000" y="15361922"/>
            <a:ext cx="9289911" cy="28459857"/>
          </a:xfrm>
        </p:spPr>
        <p:txBody>
          <a:bodyPr/>
          <a:lstStyle>
            <a:lvl1pPr marL="0" indent="0">
              <a:buNone/>
              <a:defRPr sz="5040"/>
            </a:lvl1pPr>
            <a:lvl2pPr marL="1440180" indent="0">
              <a:buNone/>
              <a:defRPr sz="4410"/>
            </a:lvl2pPr>
            <a:lvl3pPr marL="2880360" indent="0">
              <a:buNone/>
              <a:defRPr sz="3780"/>
            </a:lvl3pPr>
            <a:lvl4pPr marL="4320540" indent="0">
              <a:buNone/>
              <a:defRPr sz="3150"/>
            </a:lvl4pPr>
            <a:lvl5pPr marL="5760720" indent="0">
              <a:buNone/>
              <a:defRPr sz="3150"/>
            </a:lvl5pPr>
            <a:lvl6pPr marL="7200900" indent="0">
              <a:buNone/>
              <a:defRPr sz="3150"/>
            </a:lvl6pPr>
            <a:lvl7pPr marL="8641080" indent="0">
              <a:buNone/>
              <a:defRPr sz="3150"/>
            </a:lvl7pPr>
            <a:lvl8pPr marL="10081260" indent="0">
              <a:buNone/>
              <a:defRPr sz="3150"/>
            </a:lvl8pPr>
            <a:lvl9pPr marL="11521440" indent="0">
              <a:buNone/>
              <a:defRPr sz="3150"/>
            </a:lvl9pPr>
          </a:lstStyle>
          <a:p>
            <a:pPr lvl="0"/>
            <a:r>
              <a:rPr lang="es-ES"/>
              <a:t>Editar el estilo de texto del patrón</a:t>
            </a:r>
          </a:p>
        </p:txBody>
      </p:sp>
      <p:sp>
        <p:nvSpPr>
          <p:cNvPr id="5" name="Date Placeholder 4"/>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1387877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84000" y="3413760"/>
            <a:ext cx="9289911" cy="11948160"/>
          </a:xfrm>
        </p:spPr>
        <p:txBody>
          <a:bodyPr anchor="b"/>
          <a:lstStyle>
            <a:lvl1pPr>
              <a:defRPr sz="1008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2245282" y="7372787"/>
            <a:ext cx="14581823" cy="36389733"/>
          </a:xfrm>
        </p:spPr>
        <p:txBody>
          <a:bodyPr anchor="t"/>
          <a:lstStyle>
            <a:lvl1pPr marL="0" indent="0">
              <a:buNone/>
              <a:defRPr sz="10080"/>
            </a:lvl1pPr>
            <a:lvl2pPr marL="1440180" indent="0">
              <a:buNone/>
              <a:defRPr sz="8820"/>
            </a:lvl2pPr>
            <a:lvl3pPr marL="2880360" indent="0">
              <a:buNone/>
              <a:defRPr sz="7560"/>
            </a:lvl3pPr>
            <a:lvl4pPr marL="4320540" indent="0">
              <a:buNone/>
              <a:defRPr sz="6300"/>
            </a:lvl4pPr>
            <a:lvl5pPr marL="5760720" indent="0">
              <a:buNone/>
              <a:defRPr sz="6300"/>
            </a:lvl5pPr>
            <a:lvl6pPr marL="7200900" indent="0">
              <a:buNone/>
              <a:defRPr sz="6300"/>
            </a:lvl6pPr>
            <a:lvl7pPr marL="8641080" indent="0">
              <a:buNone/>
              <a:defRPr sz="6300"/>
            </a:lvl7pPr>
            <a:lvl8pPr marL="10081260" indent="0">
              <a:buNone/>
              <a:defRPr sz="6300"/>
            </a:lvl8pPr>
            <a:lvl9pPr marL="11521440" indent="0">
              <a:buNone/>
              <a:defRPr sz="63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984000" y="15361922"/>
            <a:ext cx="9289911" cy="28459857"/>
          </a:xfrm>
        </p:spPr>
        <p:txBody>
          <a:bodyPr/>
          <a:lstStyle>
            <a:lvl1pPr marL="0" indent="0">
              <a:buNone/>
              <a:defRPr sz="5040"/>
            </a:lvl1pPr>
            <a:lvl2pPr marL="1440180" indent="0">
              <a:buNone/>
              <a:defRPr sz="4410"/>
            </a:lvl2pPr>
            <a:lvl3pPr marL="2880360" indent="0">
              <a:buNone/>
              <a:defRPr sz="3780"/>
            </a:lvl3pPr>
            <a:lvl4pPr marL="4320540" indent="0">
              <a:buNone/>
              <a:defRPr sz="3150"/>
            </a:lvl4pPr>
            <a:lvl5pPr marL="5760720" indent="0">
              <a:buNone/>
              <a:defRPr sz="3150"/>
            </a:lvl5pPr>
            <a:lvl6pPr marL="7200900" indent="0">
              <a:buNone/>
              <a:defRPr sz="3150"/>
            </a:lvl6pPr>
            <a:lvl7pPr marL="8641080" indent="0">
              <a:buNone/>
              <a:defRPr sz="3150"/>
            </a:lvl7pPr>
            <a:lvl8pPr marL="10081260" indent="0">
              <a:buNone/>
              <a:defRPr sz="3150"/>
            </a:lvl8pPr>
            <a:lvl9pPr marL="11521440" indent="0">
              <a:buNone/>
              <a:defRPr sz="3150"/>
            </a:lvl9pPr>
          </a:lstStyle>
          <a:p>
            <a:pPr lvl="0"/>
            <a:r>
              <a:rPr lang="es-ES"/>
              <a:t>Editar el estilo de texto del patrón</a:t>
            </a:r>
          </a:p>
        </p:txBody>
      </p:sp>
      <p:sp>
        <p:nvSpPr>
          <p:cNvPr id="5" name="Date Placeholder 4"/>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3711457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1227034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2579" y="2726269"/>
            <a:ext cx="6210776" cy="4339505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80250" y="2726269"/>
            <a:ext cx="18272284" cy="4339505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3527529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248" y="2726278"/>
            <a:ext cx="24843105" cy="989753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80248" y="13631334"/>
            <a:ext cx="24843105" cy="3248999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980249" y="47460760"/>
            <a:ext cx="6480810" cy="2726267"/>
          </a:xfrm>
          <a:prstGeom prst="rect">
            <a:avLst/>
          </a:prstGeom>
        </p:spPr>
        <p:txBody>
          <a:bodyPr vert="horz" lIns="91440" tIns="45720" rIns="91440" bIns="45720" rtlCol="0" anchor="ctr"/>
          <a:lstStyle>
            <a:lvl1pPr algn="l">
              <a:defRPr sz="3780">
                <a:solidFill>
                  <a:schemeClr val="tx1">
                    <a:tint val="75000"/>
                  </a:schemeClr>
                </a:solidFill>
              </a:defRPr>
            </a:lvl1p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3"/>
          </p:nvPr>
        </p:nvSpPr>
        <p:spPr>
          <a:xfrm>
            <a:off x="9541193" y="47460760"/>
            <a:ext cx="9721215" cy="2726267"/>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20342543" y="47460760"/>
            <a:ext cx="6480810" cy="2726267"/>
          </a:xfrm>
          <a:prstGeom prst="rect">
            <a:avLst/>
          </a:prstGeom>
        </p:spPr>
        <p:txBody>
          <a:bodyPr vert="horz" lIns="91440" tIns="45720" rIns="91440" bIns="45720" rtlCol="0" anchor="ctr"/>
          <a:lstStyle>
            <a:lvl1pPr algn="r">
              <a:defRPr sz="3780">
                <a:solidFill>
                  <a:schemeClr val="tx1">
                    <a:tint val="75000"/>
                  </a:schemeClr>
                </a:solidFill>
              </a:defRPr>
            </a:lvl1p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304064587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880360" rtl="0" eaLnBrk="1" latinLnBrk="0" hangingPunct="1">
        <a:lnSpc>
          <a:spcPct val="90000"/>
        </a:lnSpc>
        <a:spcBef>
          <a:spcPct val="0"/>
        </a:spcBef>
        <a:buNone/>
        <a:defRPr sz="13860" kern="1200">
          <a:solidFill>
            <a:schemeClr val="tx1"/>
          </a:solidFill>
          <a:latin typeface="+mj-lt"/>
          <a:ea typeface="+mj-ea"/>
          <a:cs typeface="+mj-cs"/>
        </a:defRPr>
      </a:lvl1pPr>
    </p:titleStyle>
    <p:bodyStyle>
      <a:lvl1pPr marL="720090" indent="-720090" algn="l" defTabSz="2880360" rtl="0" eaLnBrk="1" latinLnBrk="0" hangingPunct="1">
        <a:lnSpc>
          <a:spcPct val="90000"/>
        </a:lnSpc>
        <a:spcBef>
          <a:spcPts val="3150"/>
        </a:spcBef>
        <a:buFont typeface="Arial" panose="020B0604020202020204" pitchFamily="34" charset="0"/>
        <a:buChar char="•"/>
        <a:defRPr sz="8820" kern="1200">
          <a:solidFill>
            <a:schemeClr val="tx1"/>
          </a:solidFill>
          <a:latin typeface="+mn-lt"/>
          <a:ea typeface="+mn-ea"/>
          <a:cs typeface="+mn-cs"/>
        </a:defRPr>
      </a:lvl1pPr>
      <a:lvl2pPr marL="2160270" indent="-720090" algn="l" defTabSz="2880360" rtl="0" eaLnBrk="1" latinLnBrk="0" hangingPunct="1">
        <a:lnSpc>
          <a:spcPct val="90000"/>
        </a:lnSpc>
        <a:spcBef>
          <a:spcPts val="1575"/>
        </a:spcBef>
        <a:buFont typeface="Arial" panose="020B0604020202020204" pitchFamily="34" charset="0"/>
        <a:buChar char="•"/>
        <a:defRPr sz="7560" kern="1200">
          <a:solidFill>
            <a:schemeClr val="tx1"/>
          </a:solidFill>
          <a:latin typeface="+mn-lt"/>
          <a:ea typeface="+mn-ea"/>
          <a:cs typeface="+mn-cs"/>
        </a:defRPr>
      </a:lvl2pPr>
      <a:lvl3pPr marL="3600450" indent="-720090" algn="l" defTabSz="2880360" rtl="0" eaLnBrk="1" latinLnBrk="0" hangingPunct="1">
        <a:lnSpc>
          <a:spcPct val="90000"/>
        </a:lnSpc>
        <a:spcBef>
          <a:spcPts val="1575"/>
        </a:spcBef>
        <a:buFont typeface="Arial" panose="020B0604020202020204" pitchFamily="34" charset="0"/>
        <a:buChar char="•"/>
        <a:defRPr sz="6300" kern="1200">
          <a:solidFill>
            <a:schemeClr val="tx1"/>
          </a:solidFill>
          <a:latin typeface="+mn-lt"/>
          <a:ea typeface="+mn-ea"/>
          <a:cs typeface="+mn-cs"/>
        </a:defRPr>
      </a:lvl3pPr>
      <a:lvl4pPr marL="504063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4pPr>
      <a:lvl5pPr marL="648081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5pPr>
      <a:lvl6pPr marL="792099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6pPr>
      <a:lvl7pPr marL="936117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7pPr>
      <a:lvl8pPr marL="1080135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8pPr>
      <a:lvl9pPr marL="1224153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9pPr>
    </p:bodyStyle>
    <p:otherStyle>
      <a:defPPr>
        <a:defRPr lang="en-US"/>
      </a:defPPr>
      <a:lvl1pPr marL="0" algn="l" defTabSz="2880360" rtl="0" eaLnBrk="1" latinLnBrk="0" hangingPunct="1">
        <a:defRPr sz="5670" kern="1200">
          <a:solidFill>
            <a:schemeClr val="tx1"/>
          </a:solidFill>
          <a:latin typeface="+mn-lt"/>
          <a:ea typeface="+mn-ea"/>
          <a:cs typeface="+mn-cs"/>
        </a:defRPr>
      </a:lvl1pPr>
      <a:lvl2pPr marL="1440180" algn="l" defTabSz="2880360" rtl="0" eaLnBrk="1" latinLnBrk="0" hangingPunct="1">
        <a:defRPr sz="5670" kern="1200">
          <a:solidFill>
            <a:schemeClr val="tx1"/>
          </a:solidFill>
          <a:latin typeface="+mn-lt"/>
          <a:ea typeface="+mn-ea"/>
          <a:cs typeface="+mn-cs"/>
        </a:defRPr>
      </a:lvl2pPr>
      <a:lvl3pPr marL="2880360" algn="l" defTabSz="2880360" rtl="0" eaLnBrk="1" latinLnBrk="0" hangingPunct="1">
        <a:defRPr sz="5670" kern="1200">
          <a:solidFill>
            <a:schemeClr val="tx1"/>
          </a:solidFill>
          <a:latin typeface="+mn-lt"/>
          <a:ea typeface="+mn-ea"/>
          <a:cs typeface="+mn-cs"/>
        </a:defRPr>
      </a:lvl3pPr>
      <a:lvl4pPr marL="4320540" algn="l" defTabSz="2880360" rtl="0" eaLnBrk="1" latinLnBrk="0" hangingPunct="1">
        <a:defRPr sz="5670" kern="1200">
          <a:solidFill>
            <a:schemeClr val="tx1"/>
          </a:solidFill>
          <a:latin typeface="+mn-lt"/>
          <a:ea typeface="+mn-ea"/>
          <a:cs typeface="+mn-cs"/>
        </a:defRPr>
      </a:lvl4pPr>
      <a:lvl5pPr marL="5760720" algn="l" defTabSz="2880360" rtl="0" eaLnBrk="1" latinLnBrk="0" hangingPunct="1">
        <a:defRPr sz="5670" kern="1200">
          <a:solidFill>
            <a:schemeClr val="tx1"/>
          </a:solidFill>
          <a:latin typeface="+mn-lt"/>
          <a:ea typeface="+mn-ea"/>
          <a:cs typeface="+mn-cs"/>
        </a:defRPr>
      </a:lvl5pPr>
      <a:lvl6pPr marL="7200900" algn="l" defTabSz="2880360" rtl="0" eaLnBrk="1" latinLnBrk="0" hangingPunct="1">
        <a:defRPr sz="5670" kern="1200">
          <a:solidFill>
            <a:schemeClr val="tx1"/>
          </a:solidFill>
          <a:latin typeface="+mn-lt"/>
          <a:ea typeface="+mn-ea"/>
          <a:cs typeface="+mn-cs"/>
        </a:defRPr>
      </a:lvl6pPr>
      <a:lvl7pPr marL="8641080" algn="l" defTabSz="2880360" rtl="0" eaLnBrk="1" latinLnBrk="0" hangingPunct="1">
        <a:defRPr sz="5670" kern="1200">
          <a:solidFill>
            <a:schemeClr val="tx1"/>
          </a:solidFill>
          <a:latin typeface="+mn-lt"/>
          <a:ea typeface="+mn-ea"/>
          <a:cs typeface="+mn-cs"/>
        </a:defRPr>
      </a:lvl7pPr>
      <a:lvl8pPr marL="10081260" algn="l" defTabSz="2880360" rtl="0" eaLnBrk="1" latinLnBrk="0" hangingPunct="1">
        <a:defRPr sz="5670" kern="1200">
          <a:solidFill>
            <a:schemeClr val="tx1"/>
          </a:solidFill>
          <a:latin typeface="+mn-lt"/>
          <a:ea typeface="+mn-ea"/>
          <a:cs typeface="+mn-cs"/>
        </a:defRPr>
      </a:lvl8pPr>
      <a:lvl9pPr marL="11521440" algn="l" defTabSz="2880360"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30000">
              <a:schemeClr val="accent1">
                <a:lumMod val="20000"/>
                <a:lumOff val="80000"/>
              </a:schemeClr>
            </a:gs>
            <a:gs pos="0">
              <a:schemeClr val="accent1">
                <a:lumMod val="7000"/>
                <a:lumOff val="93000"/>
                <a:alpha val="6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55174873-1A02-481A-898C-29E3E61A3D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4076" y="350650"/>
            <a:ext cx="2606252" cy="1717975"/>
          </a:xfrm>
          <a:prstGeom prst="rect">
            <a:avLst/>
          </a:prstGeom>
        </p:spPr>
      </p:pic>
      <p:pic>
        <p:nvPicPr>
          <p:cNvPr id="11" name="Imagen 10">
            <a:extLst>
              <a:ext uri="{FF2B5EF4-FFF2-40B4-BE49-F238E27FC236}">
                <a16:creationId xmlns:a16="http://schemas.microsoft.com/office/drawing/2014/main" id="{3ADDD56A-3629-495E-8113-62D44F10D5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49930072"/>
            <a:ext cx="28764000" cy="1075360"/>
          </a:xfrm>
          <a:prstGeom prst="rect">
            <a:avLst/>
          </a:prstGeom>
          <a:effectLst/>
        </p:spPr>
      </p:pic>
      <p:sp>
        <p:nvSpPr>
          <p:cNvPr id="3" name="Subtítulo 2"/>
          <p:cNvSpPr>
            <a:spLocks noGrp="1"/>
          </p:cNvSpPr>
          <p:nvPr>
            <p:ph type="subTitle" idx="1"/>
          </p:nvPr>
        </p:nvSpPr>
        <p:spPr>
          <a:xfrm>
            <a:off x="1235324" y="4178430"/>
            <a:ext cx="26262754" cy="2594183"/>
          </a:xfrm>
        </p:spPr>
        <p:txBody>
          <a:bodyPr>
            <a:noAutofit/>
          </a:bodyPr>
          <a:lstStyle/>
          <a:p>
            <a:pPr algn="just"/>
            <a:r>
              <a:rPr lang="es-EC" sz="7200" b="1" dirty="0"/>
              <a:t>Título: </a:t>
            </a:r>
            <a:r>
              <a:rPr lang="es-ES_tradnl" sz="7200" b="1" dirty="0">
                <a:effectLst/>
                <a:ea typeface="Calibri" panose="020F0502020204030204" pitchFamily="34" charset="0"/>
              </a:rPr>
              <a:t>Metodología para la protocolización de enfermería en la prevención de flebitis por cateterización venosa periférica</a:t>
            </a:r>
          </a:p>
          <a:p>
            <a:pPr algn="just"/>
            <a:r>
              <a:rPr lang="es-EC" sz="7200" b="1" dirty="0"/>
              <a:t> </a:t>
            </a:r>
            <a:br>
              <a:rPr lang="es-EC" sz="7200" dirty="0"/>
            </a:br>
            <a:r>
              <a:rPr lang="es-EC" sz="7200" dirty="0"/>
              <a:t>  </a:t>
            </a:r>
            <a:endParaRPr lang="es-ES_tradnl" sz="7200" dirty="0"/>
          </a:p>
        </p:txBody>
      </p:sp>
      <p:sp>
        <p:nvSpPr>
          <p:cNvPr id="4" name="Subtítulo 2"/>
          <p:cNvSpPr txBox="1">
            <a:spLocks/>
          </p:cNvSpPr>
          <p:nvPr/>
        </p:nvSpPr>
        <p:spPr>
          <a:xfrm>
            <a:off x="1300639" y="6804898"/>
            <a:ext cx="26197439" cy="1486229"/>
          </a:xfrm>
          <a:prstGeom prst="rect">
            <a:avLst/>
          </a:prstGeom>
        </p:spPr>
        <p:txBody>
          <a:bodyPr vert="horz" lIns="91440" tIns="45720" rIns="91440" bIns="45720" rtlCol="0">
            <a:noAutofit/>
          </a:bodyPr>
          <a:lstStyle>
            <a:lvl1pPr marL="0" indent="0" algn="ctr" defTabSz="2880360" rtl="0" eaLnBrk="1" latinLnBrk="0" hangingPunct="1">
              <a:lnSpc>
                <a:spcPct val="90000"/>
              </a:lnSpc>
              <a:spcBef>
                <a:spcPts val="3150"/>
              </a:spcBef>
              <a:buFont typeface="Arial" panose="020B0604020202020204" pitchFamily="34" charset="0"/>
              <a:buNone/>
              <a:defRPr sz="7560" kern="1200">
                <a:solidFill>
                  <a:schemeClr val="tx1"/>
                </a:solidFill>
                <a:latin typeface="+mn-lt"/>
                <a:ea typeface="+mn-ea"/>
                <a:cs typeface="+mn-cs"/>
              </a:defRPr>
            </a:lvl1pPr>
            <a:lvl2pPr marL="1440180" indent="0" algn="ctr" defTabSz="2880360" rtl="0" eaLnBrk="1" latinLnBrk="0" hangingPunct="1">
              <a:lnSpc>
                <a:spcPct val="90000"/>
              </a:lnSpc>
              <a:spcBef>
                <a:spcPts val="1575"/>
              </a:spcBef>
              <a:buFont typeface="Arial" panose="020B0604020202020204" pitchFamily="34" charset="0"/>
              <a:buNone/>
              <a:defRPr sz="6300" kern="1200">
                <a:solidFill>
                  <a:schemeClr val="tx1"/>
                </a:solidFill>
                <a:latin typeface="+mn-lt"/>
                <a:ea typeface="+mn-ea"/>
                <a:cs typeface="+mn-cs"/>
              </a:defRPr>
            </a:lvl2pPr>
            <a:lvl3pPr marL="2880360" indent="0" algn="ctr" defTabSz="2880360" rtl="0" eaLnBrk="1" latinLnBrk="0" hangingPunct="1">
              <a:lnSpc>
                <a:spcPct val="90000"/>
              </a:lnSpc>
              <a:spcBef>
                <a:spcPts val="1575"/>
              </a:spcBef>
              <a:buFont typeface="Arial" panose="020B0604020202020204" pitchFamily="34" charset="0"/>
              <a:buNone/>
              <a:defRPr sz="5670" kern="1200">
                <a:solidFill>
                  <a:schemeClr val="tx1"/>
                </a:solidFill>
                <a:latin typeface="+mn-lt"/>
                <a:ea typeface="+mn-ea"/>
                <a:cs typeface="+mn-cs"/>
              </a:defRPr>
            </a:lvl3pPr>
            <a:lvl4pPr marL="43205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4pPr>
            <a:lvl5pPr marL="576072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5pPr>
            <a:lvl6pPr marL="720090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6pPr>
            <a:lvl7pPr marL="864108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7pPr>
            <a:lvl8pPr marL="1008126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8pPr>
            <a:lvl9pPr marL="115214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9pPr>
          </a:lstStyle>
          <a:p>
            <a:pPr algn="l">
              <a:lnSpc>
                <a:spcPct val="100000"/>
              </a:lnSpc>
              <a:spcBef>
                <a:spcPts val="0"/>
              </a:spcBef>
            </a:pPr>
            <a:r>
              <a:rPr lang="es-EC" sz="5400" b="1" dirty="0"/>
              <a:t>Autor</a:t>
            </a:r>
            <a:r>
              <a:rPr lang="es-EC" sz="5400" dirty="0"/>
              <a:t>: </a:t>
            </a:r>
            <a:r>
              <a:rPr lang="es-MX" sz="5400" dirty="0"/>
              <a:t>Carlos Agustín León Román. https://orcid.org/0000-0002-9230-4938              </a:t>
            </a:r>
          </a:p>
          <a:p>
            <a:pPr algn="l">
              <a:lnSpc>
                <a:spcPct val="100000"/>
              </a:lnSpc>
              <a:spcBef>
                <a:spcPts val="0"/>
              </a:spcBef>
            </a:pPr>
            <a:r>
              <a:rPr lang="es-MX" sz="5400" dirty="0"/>
              <a:t>             Hospital C. Q. “Hermanos Ameijeiras”. La Habana, Cuba.</a:t>
            </a:r>
            <a:endParaRPr lang="es-ES_tradnl" sz="5400" dirty="0"/>
          </a:p>
        </p:txBody>
      </p:sp>
      <p:sp>
        <p:nvSpPr>
          <p:cNvPr id="5" name="Subtítulo 2"/>
          <p:cNvSpPr txBox="1">
            <a:spLocks/>
          </p:cNvSpPr>
          <p:nvPr/>
        </p:nvSpPr>
        <p:spPr>
          <a:xfrm>
            <a:off x="1365953" y="9374887"/>
            <a:ext cx="26197439" cy="6556282"/>
          </a:xfrm>
          <a:prstGeom prst="rect">
            <a:avLst/>
          </a:prstGeom>
        </p:spPr>
        <p:txBody>
          <a:bodyPr vert="horz" lIns="91440" tIns="45720" rIns="91440" bIns="45720" rtlCol="0">
            <a:normAutofit/>
          </a:bodyPr>
          <a:lstStyle>
            <a:lvl1pPr marL="0" indent="0" algn="ctr" defTabSz="2880360" rtl="0" eaLnBrk="1" latinLnBrk="0" hangingPunct="1">
              <a:lnSpc>
                <a:spcPct val="90000"/>
              </a:lnSpc>
              <a:spcBef>
                <a:spcPts val="3150"/>
              </a:spcBef>
              <a:buFont typeface="Arial" panose="020B0604020202020204" pitchFamily="34" charset="0"/>
              <a:buNone/>
              <a:defRPr sz="7560" kern="1200">
                <a:solidFill>
                  <a:schemeClr val="tx1"/>
                </a:solidFill>
                <a:latin typeface="+mn-lt"/>
                <a:ea typeface="+mn-ea"/>
                <a:cs typeface="+mn-cs"/>
              </a:defRPr>
            </a:lvl1pPr>
            <a:lvl2pPr marL="1440180" indent="0" algn="ctr" defTabSz="2880360" rtl="0" eaLnBrk="1" latinLnBrk="0" hangingPunct="1">
              <a:lnSpc>
                <a:spcPct val="90000"/>
              </a:lnSpc>
              <a:spcBef>
                <a:spcPts val="1575"/>
              </a:spcBef>
              <a:buFont typeface="Arial" panose="020B0604020202020204" pitchFamily="34" charset="0"/>
              <a:buNone/>
              <a:defRPr sz="6300" kern="1200">
                <a:solidFill>
                  <a:schemeClr val="tx1"/>
                </a:solidFill>
                <a:latin typeface="+mn-lt"/>
                <a:ea typeface="+mn-ea"/>
                <a:cs typeface="+mn-cs"/>
              </a:defRPr>
            </a:lvl2pPr>
            <a:lvl3pPr marL="2880360" indent="0" algn="ctr" defTabSz="2880360" rtl="0" eaLnBrk="1" latinLnBrk="0" hangingPunct="1">
              <a:lnSpc>
                <a:spcPct val="90000"/>
              </a:lnSpc>
              <a:spcBef>
                <a:spcPts val="1575"/>
              </a:spcBef>
              <a:buFont typeface="Arial" panose="020B0604020202020204" pitchFamily="34" charset="0"/>
              <a:buNone/>
              <a:defRPr sz="5670" kern="1200">
                <a:solidFill>
                  <a:schemeClr val="tx1"/>
                </a:solidFill>
                <a:latin typeface="+mn-lt"/>
                <a:ea typeface="+mn-ea"/>
                <a:cs typeface="+mn-cs"/>
              </a:defRPr>
            </a:lvl3pPr>
            <a:lvl4pPr marL="43205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4pPr>
            <a:lvl5pPr marL="576072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5pPr>
            <a:lvl6pPr marL="720090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6pPr>
            <a:lvl7pPr marL="864108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7pPr>
            <a:lvl8pPr marL="1008126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8pPr>
            <a:lvl9pPr marL="115214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9pPr>
          </a:lstStyle>
          <a:p>
            <a:pPr algn="l"/>
            <a:r>
              <a:rPr lang="es-EC" sz="7200" b="1" dirty="0"/>
              <a:t>INTRODUCCIÓN</a:t>
            </a:r>
          </a:p>
          <a:p>
            <a:pPr algn="just">
              <a:lnSpc>
                <a:spcPct val="90000"/>
              </a:lnSpc>
              <a:spcBef>
                <a:spcPts val="3150"/>
              </a:spcBef>
            </a:pPr>
            <a:r>
              <a:rPr lang="es-MX" sz="6000" dirty="0">
                <a:effectLst/>
                <a:ea typeface="Times New Roman" panose="02020603050405020304" pitchFamily="18" charset="0"/>
              </a:rPr>
              <a:t>La flebitis constituye</a:t>
            </a:r>
            <a:r>
              <a:rPr lang="es-MX" sz="6000" baseline="30000" dirty="0">
                <a:effectLst/>
                <a:ea typeface="Times New Roman" panose="02020603050405020304" pitchFamily="18" charset="0"/>
              </a:rPr>
              <a:t> </a:t>
            </a:r>
            <a:r>
              <a:rPr lang="es-MX" sz="6000" dirty="0">
                <a:effectLst/>
                <a:ea typeface="Times New Roman" panose="02020603050405020304" pitchFamily="18" charset="0"/>
              </a:rPr>
              <a:t>un gran problema de salud, con repercusión negativa en la persona, incremento del consumo de recursos y de los costos hospitalarios. El </a:t>
            </a:r>
            <a:r>
              <a:rPr lang="es-MX" sz="6000" b="1" dirty="0">
                <a:effectLst/>
                <a:ea typeface="Times New Roman" panose="02020603050405020304" pitchFamily="18" charset="0"/>
              </a:rPr>
              <a:t>objetivo</a:t>
            </a:r>
            <a:r>
              <a:rPr lang="es-MX" sz="6000" dirty="0">
                <a:effectLst/>
                <a:ea typeface="Times New Roman" panose="02020603050405020304" pitchFamily="18" charset="0"/>
              </a:rPr>
              <a:t> del estudio se centró en proponer una metodología para la protocolización de enfermería en la prevención de flebitis por cateterización venosa periférica.</a:t>
            </a:r>
          </a:p>
        </p:txBody>
      </p:sp>
      <p:sp>
        <p:nvSpPr>
          <p:cNvPr id="6" name="Subtítulo 2"/>
          <p:cNvSpPr txBox="1">
            <a:spLocks/>
          </p:cNvSpPr>
          <p:nvPr/>
        </p:nvSpPr>
        <p:spPr>
          <a:xfrm>
            <a:off x="1524001" y="14627426"/>
            <a:ext cx="26039392" cy="7605595"/>
          </a:xfrm>
          <a:prstGeom prst="rect">
            <a:avLst/>
          </a:prstGeom>
        </p:spPr>
        <p:txBody>
          <a:bodyPr vert="horz" lIns="91440" tIns="45720" rIns="91440" bIns="45720" rtlCol="0">
            <a:normAutofit/>
          </a:bodyPr>
          <a:lstStyle>
            <a:lvl1pPr marL="0" indent="0" algn="ctr" defTabSz="2880360" rtl="0" eaLnBrk="1" latinLnBrk="0" hangingPunct="1">
              <a:lnSpc>
                <a:spcPct val="90000"/>
              </a:lnSpc>
              <a:spcBef>
                <a:spcPts val="3150"/>
              </a:spcBef>
              <a:buFont typeface="Arial" panose="020B0604020202020204" pitchFamily="34" charset="0"/>
              <a:buNone/>
              <a:defRPr sz="7560" kern="1200">
                <a:solidFill>
                  <a:schemeClr val="tx1"/>
                </a:solidFill>
                <a:latin typeface="+mn-lt"/>
                <a:ea typeface="+mn-ea"/>
                <a:cs typeface="+mn-cs"/>
              </a:defRPr>
            </a:lvl1pPr>
            <a:lvl2pPr marL="1440180" indent="0" algn="ctr" defTabSz="2880360" rtl="0" eaLnBrk="1" latinLnBrk="0" hangingPunct="1">
              <a:lnSpc>
                <a:spcPct val="90000"/>
              </a:lnSpc>
              <a:spcBef>
                <a:spcPts val="1575"/>
              </a:spcBef>
              <a:buFont typeface="Arial" panose="020B0604020202020204" pitchFamily="34" charset="0"/>
              <a:buNone/>
              <a:defRPr sz="6300" kern="1200">
                <a:solidFill>
                  <a:schemeClr val="tx1"/>
                </a:solidFill>
                <a:latin typeface="+mn-lt"/>
                <a:ea typeface="+mn-ea"/>
                <a:cs typeface="+mn-cs"/>
              </a:defRPr>
            </a:lvl2pPr>
            <a:lvl3pPr marL="2880360" indent="0" algn="ctr" defTabSz="2880360" rtl="0" eaLnBrk="1" latinLnBrk="0" hangingPunct="1">
              <a:lnSpc>
                <a:spcPct val="90000"/>
              </a:lnSpc>
              <a:spcBef>
                <a:spcPts val="1575"/>
              </a:spcBef>
              <a:buFont typeface="Arial" panose="020B0604020202020204" pitchFamily="34" charset="0"/>
              <a:buNone/>
              <a:defRPr sz="5670" kern="1200">
                <a:solidFill>
                  <a:schemeClr val="tx1"/>
                </a:solidFill>
                <a:latin typeface="+mn-lt"/>
                <a:ea typeface="+mn-ea"/>
                <a:cs typeface="+mn-cs"/>
              </a:defRPr>
            </a:lvl3pPr>
            <a:lvl4pPr marL="43205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4pPr>
            <a:lvl5pPr marL="576072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5pPr>
            <a:lvl6pPr marL="720090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6pPr>
            <a:lvl7pPr marL="864108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7pPr>
            <a:lvl8pPr marL="1008126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8pPr>
            <a:lvl9pPr marL="115214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9pPr>
          </a:lstStyle>
          <a:p>
            <a:pPr algn="l"/>
            <a:r>
              <a:rPr lang="es-EC" sz="7200" b="1" dirty="0"/>
              <a:t>MÉTODOS</a:t>
            </a:r>
          </a:p>
          <a:p>
            <a:pPr algn="just"/>
            <a:r>
              <a:rPr lang="es-ES" sz="6000" dirty="0">
                <a:solidFill>
                  <a:srgbClr val="000000"/>
                </a:solidFill>
                <a:effectLst/>
                <a:ea typeface="Calibri" panose="020F0502020204030204" pitchFamily="34" charset="0"/>
                <a:cs typeface="Trebuchet MS" panose="020B0603020202020204" pitchFamily="34" charset="0"/>
              </a:rPr>
              <a:t>Se realizó una investigación de desarrollo tecnológico, en el </a:t>
            </a:r>
            <a:r>
              <a:rPr lang="es-ES_tradnl" sz="6000" dirty="0">
                <a:solidFill>
                  <a:srgbClr val="000000"/>
                </a:solidFill>
                <a:effectLst/>
                <a:ea typeface="Calibri" panose="020F0502020204030204" pitchFamily="34" charset="0"/>
                <a:cs typeface="Trebuchet MS" panose="020B0603020202020204" pitchFamily="34" charset="0"/>
              </a:rPr>
              <a:t>Hospital C. Q. “Hermanos Ameijeiras”, La Habana, Cuba, </a:t>
            </a:r>
            <a:r>
              <a:rPr lang="es-ES" sz="6000" dirty="0">
                <a:solidFill>
                  <a:srgbClr val="000000"/>
                </a:solidFill>
                <a:effectLst/>
                <a:ea typeface="Calibri" panose="020F0502020204030204" pitchFamily="34" charset="0"/>
                <a:cs typeface="Trebuchet MS" panose="020B0603020202020204" pitchFamily="34" charset="0"/>
              </a:rPr>
              <a:t>desde mayo de 2024 a mayo de 2025. Participaron 11 expertos seleccionados a través de criterios establecidos, todos con un alto nivel de competencia. Como métodos teóricos se aplicaron: análisis-síntesis, inducción-deducción, sistematización y modelación. Como métodos empíricos, la </a:t>
            </a:r>
            <a:r>
              <a:rPr lang="es-MX" sz="6000" dirty="0">
                <a:solidFill>
                  <a:srgbClr val="000000"/>
                </a:solidFill>
                <a:effectLst/>
                <a:ea typeface="Calibri" panose="020F0502020204030204" pitchFamily="34" charset="0"/>
                <a:cs typeface="Trebuchet MS" panose="020B0603020202020204" pitchFamily="34" charset="0"/>
              </a:rPr>
              <a:t>revisión documental, el grupo focal y la </a:t>
            </a:r>
            <a:r>
              <a:rPr lang="es-ES" sz="6000" dirty="0">
                <a:solidFill>
                  <a:srgbClr val="000000"/>
                </a:solidFill>
                <a:effectLst/>
                <a:ea typeface="Calibri" panose="020F0502020204030204" pitchFamily="34" charset="0"/>
                <a:cs typeface="Trebuchet MS" panose="020B0603020202020204" pitchFamily="34" charset="0"/>
              </a:rPr>
              <a:t>consulta a expertos, a través del método </a:t>
            </a:r>
            <a:r>
              <a:rPr lang="es-ES" sz="6000" i="1" dirty="0">
                <a:solidFill>
                  <a:srgbClr val="000000"/>
                </a:solidFill>
                <a:effectLst/>
                <a:ea typeface="Calibri" panose="020F0502020204030204" pitchFamily="34" charset="0"/>
                <a:cs typeface="Trebuchet MS" panose="020B0603020202020204" pitchFamily="34" charset="0"/>
              </a:rPr>
              <a:t>Delphi.</a:t>
            </a:r>
            <a:endParaRPr lang="es-MX" sz="6000" dirty="0">
              <a:solidFill>
                <a:srgbClr val="000000"/>
              </a:solidFill>
              <a:effectLst/>
              <a:ea typeface="Calibri" panose="020F0502020204030204" pitchFamily="34" charset="0"/>
              <a:cs typeface="Trebuchet MS" panose="020B0603020202020204" pitchFamily="34" charset="0"/>
            </a:endParaRPr>
          </a:p>
          <a:p>
            <a:pPr algn="l"/>
            <a:endParaRPr lang="es-EC" b="1" dirty="0"/>
          </a:p>
        </p:txBody>
      </p:sp>
      <p:sp>
        <p:nvSpPr>
          <p:cNvPr id="8" name="Subtítulo 2"/>
          <p:cNvSpPr txBox="1">
            <a:spLocks/>
          </p:cNvSpPr>
          <p:nvPr/>
        </p:nvSpPr>
        <p:spPr>
          <a:xfrm>
            <a:off x="1491343" y="42283151"/>
            <a:ext cx="26445792" cy="4622800"/>
          </a:xfrm>
          <a:prstGeom prst="rect">
            <a:avLst/>
          </a:prstGeom>
        </p:spPr>
        <p:txBody>
          <a:bodyPr vert="horz" lIns="91440" tIns="45720" rIns="91440" bIns="45720" rtlCol="0">
            <a:normAutofit fontScale="25000" lnSpcReduction="20000"/>
          </a:bodyPr>
          <a:lstStyle>
            <a:lvl1pPr marL="0" indent="0" algn="ctr" defTabSz="2880360" rtl="0" eaLnBrk="1" latinLnBrk="0" hangingPunct="1">
              <a:lnSpc>
                <a:spcPct val="90000"/>
              </a:lnSpc>
              <a:spcBef>
                <a:spcPts val="3150"/>
              </a:spcBef>
              <a:buFont typeface="Arial" panose="020B0604020202020204" pitchFamily="34" charset="0"/>
              <a:buNone/>
              <a:defRPr sz="7560" kern="1200">
                <a:solidFill>
                  <a:schemeClr val="tx1"/>
                </a:solidFill>
                <a:latin typeface="+mn-lt"/>
                <a:ea typeface="+mn-ea"/>
                <a:cs typeface="+mn-cs"/>
              </a:defRPr>
            </a:lvl1pPr>
            <a:lvl2pPr marL="1440180" indent="0" algn="ctr" defTabSz="2880360" rtl="0" eaLnBrk="1" latinLnBrk="0" hangingPunct="1">
              <a:lnSpc>
                <a:spcPct val="90000"/>
              </a:lnSpc>
              <a:spcBef>
                <a:spcPts val="1575"/>
              </a:spcBef>
              <a:buFont typeface="Arial" panose="020B0604020202020204" pitchFamily="34" charset="0"/>
              <a:buNone/>
              <a:defRPr sz="6300" kern="1200">
                <a:solidFill>
                  <a:schemeClr val="tx1"/>
                </a:solidFill>
                <a:latin typeface="+mn-lt"/>
                <a:ea typeface="+mn-ea"/>
                <a:cs typeface="+mn-cs"/>
              </a:defRPr>
            </a:lvl2pPr>
            <a:lvl3pPr marL="2880360" indent="0" algn="ctr" defTabSz="2880360" rtl="0" eaLnBrk="1" latinLnBrk="0" hangingPunct="1">
              <a:lnSpc>
                <a:spcPct val="90000"/>
              </a:lnSpc>
              <a:spcBef>
                <a:spcPts val="1575"/>
              </a:spcBef>
              <a:buFont typeface="Arial" panose="020B0604020202020204" pitchFamily="34" charset="0"/>
              <a:buNone/>
              <a:defRPr sz="5670" kern="1200">
                <a:solidFill>
                  <a:schemeClr val="tx1"/>
                </a:solidFill>
                <a:latin typeface="+mn-lt"/>
                <a:ea typeface="+mn-ea"/>
                <a:cs typeface="+mn-cs"/>
              </a:defRPr>
            </a:lvl3pPr>
            <a:lvl4pPr marL="43205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4pPr>
            <a:lvl5pPr marL="576072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5pPr>
            <a:lvl6pPr marL="720090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6pPr>
            <a:lvl7pPr marL="864108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7pPr>
            <a:lvl8pPr marL="1008126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8pPr>
            <a:lvl9pPr marL="115214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9pPr>
          </a:lstStyle>
          <a:p>
            <a:pPr algn="l"/>
            <a:r>
              <a:rPr lang="es-EC" sz="28800" b="1" dirty="0"/>
              <a:t>CONCLUSIONES</a:t>
            </a:r>
          </a:p>
          <a:p>
            <a:pPr algn="just">
              <a:lnSpc>
                <a:spcPct val="150000"/>
              </a:lnSpc>
            </a:pPr>
            <a:r>
              <a:rPr lang="es-ES" sz="24000" dirty="0">
                <a:solidFill>
                  <a:srgbClr val="000000"/>
                </a:solidFill>
                <a:effectLst/>
                <a:ea typeface="Calibri" panose="020F0502020204030204" pitchFamily="34" charset="0"/>
                <a:cs typeface="Trebuchet MS" panose="020B0603020202020204" pitchFamily="34" charset="0"/>
              </a:rPr>
              <a:t>La metodología propuesta deviene en un referente de estructura y contenido para la protocolización de la actuación de enfermería en la prevención de flebitis por cateterización venosa periférica. Los elementos propuestos se basaron en la experiencia de los investigadores, en la mejor evidencia científica disponible y en el consenso de expertos.</a:t>
            </a:r>
            <a:endParaRPr lang="es-MX" sz="24000" dirty="0">
              <a:solidFill>
                <a:srgbClr val="000000"/>
              </a:solidFill>
              <a:effectLst/>
              <a:ea typeface="Calibri" panose="020F0502020204030204" pitchFamily="34" charset="0"/>
              <a:cs typeface="Trebuchet MS" panose="020B0603020202020204" pitchFamily="34" charset="0"/>
            </a:endParaRPr>
          </a:p>
          <a:p>
            <a:pPr algn="l"/>
            <a:endParaRPr lang="es-EC" sz="6000" dirty="0"/>
          </a:p>
        </p:txBody>
      </p:sp>
      <p:sp>
        <p:nvSpPr>
          <p:cNvPr id="7" name="Subtítulo 2"/>
          <p:cNvSpPr txBox="1">
            <a:spLocks/>
          </p:cNvSpPr>
          <p:nvPr/>
        </p:nvSpPr>
        <p:spPr>
          <a:xfrm>
            <a:off x="1561895" y="22472277"/>
            <a:ext cx="26445792" cy="1486229"/>
          </a:xfrm>
          <a:prstGeom prst="rect">
            <a:avLst/>
          </a:prstGeom>
        </p:spPr>
        <p:txBody>
          <a:bodyPr vert="horz" lIns="91440" tIns="45720" rIns="91440" bIns="45720" rtlCol="0">
            <a:normAutofit/>
          </a:bodyPr>
          <a:lstStyle>
            <a:lvl1pPr marL="0" indent="0" algn="ctr" defTabSz="2880360" rtl="0" eaLnBrk="1" latinLnBrk="0" hangingPunct="1">
              <a:lnSpc>
                <a:spcPct val="90000"/>
              </a:lnSpc>
              <a:spcBef>
                <a:spcPts val="3150"/>
              </a:spcBef>
              <a:buFont typeface="Arial" panose="020B0604020202020204" pitchFamily="34" charset="0"/>
              <a:buNone/>
              <a:defRPr sz="7560" kern="1200">
                <a:solidFill>
                  <a:schemeClr val="tx1"/>
                </a:solidFill>
                <a:latin typeface="+mn-lt"/>
                <a:ea typeface="+mn-ea"/>
                <a:cs typeface="+mn-cs"/>
              </a:defRPr>
            </a:lvl1pPr>
            <a:lvl2pPr marL="1440180" indent="0" algn="ctr" defTabSz="2880360" rtl="0" eaLnBrk="1" latinLnBrk="0" hangingPunct="1">
              <a:lnSpc>
                <a:spcPct val="90000"/>
              </a:lnSpc>
              <a:spcBef>
                <a:spcPts val="1575"/>
              </a:spcBef>
              <a:buFont typeface="Arial" panose="020B0604020202020204" pitchFamily="34" charset="0"/>
              <a:buNone/>
              <a:defRPr sz="6300" kern="1200">
                <a:solidFill>
                  <a:schemeClr val="tx1"/>
                </a:solidFill>
                <a:latin typeface="+mn-lt"/>
                <a:ea typeface="+mn-ea"/>
                <a:cs typeface="+mn-cs"/>
              </a:defRPr>
            </a:lvl2pPr>
            <a:lvl3pPr marL="2880360" indent="0" algn="ctr" defTabSz="2880360" rtl="0" eaLnBrk="1" latinLnBrk="0" hangingPunct="1">
              <a:lnSpc>
                <a:spcPct val="90000"/>
              </a:lnSpc>
              <a:spcBef>
                <a:spcPts val="1575"/>
              </a:spcBef>
              <a:buFont typeface="Arial" panose="020B0604020202020204" pitchFamily="34" charset="0"/>
              <a:buNone/>
              <a:defRPr sz="5670" kern="1200">
                <a:solidFill>
                  <a:schemeClr val="tx1"/>
                </a:solidFill>
                <a:latin typeface="+mn-lt"/>
                <a:ea typeface="+mn-ea"/>
                <a:cs typeface="+mn-cs"/>
              </a:defRPr>
            </a:lvl3pPr>
            <a:lvl4pPr marL="43205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4pPr>
            <a:lvl5pPr marL="576072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5pPr>
            <a:lvl6pPr marL="720090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6pPr>
            <a:lvl7pPr marL="864108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7pPr>
            <a:lvl8pPr marL="1008126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8pPr>
            <a:lvl9pPr marL="115214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9pPr>
          </a:lstStyle>
          <a:p>
            <a:pPr algn="l"/>
            <a:r>
              <a:rPr lang="es-EC" sz="7200" b="1" dirty="0"/>
              <a:t>RESULTADOS</a:t>
            </a:r>
          </a:p>
          <a:p>
            <a:pPr algn="l"/>
            <a:endParaRPr lang="es-MX" sz="6000" dirty="0"/>
          </a:p>
          <a:p>
            <a:pPr algn="l"/>
            <a:endParaRPr lang="es-MX" sz="6000" dirty="0"/>
          </a:p>
          <a:p>
            <a:pPr algn="l"/>
            <a:endParaRPr lang="es-MX" sz="6000" dirty="0"/>
          </a:p>
          <a:p>
            <a:pPr algn="l"/>
            <a:endParaRPr lang="es-MX" sz="6000" dirty="0"/>
          </a:p>
          <a:p>
            <a:pPr algn="l"/>
            <a:endParaRPr lang="es-MX" sz="6000" dirty="0"/>
          </a:p>
          <a:p>
            <a:pPr algn="l"/>
            <a:endParaRPr lang="es-MX" sz="6000" dirty="0"/>
          </a:p>
          <a:p>
            <a:pPr algn="l"/>
            <a:endParaRPr lang="es-MX" sz="6000" dirty="0"/>
          </a:p>
          <a:p>
            <a:pPr algn="l"/>
            <a:endParaRPr lang="es-MX" sz="6000" dirty="0"/>
          </a:p>
        </p:txBody>
      </p:sp>
      <p:sp>
        <p:nvSpPr>
          <p:cNvPr id="37" name="CuadroTexto 36">
            <a:extLst>
              <a:ext uri="{FF2B5EF4-FFF2-40B4-BE49-F238E27FC236}">
                <a16:creationId xmlns:a16="http://schemas.microsoft.com/office/drawing/2014/main" id="{8F298903-D62C-498D-8A82-25891211289D}"/>
              </a:ext>
            </a:extLst>
          </p:cNvPr>
          <p:cNvSpPr txBox="1"/>
          <p:nvPr/>
        </p:nvSpPr>
        <p:spPr>
          <a:xfrm>
            <a:off x="12373615" y="275024"/>
            <a:ext cx="14750716" cy="2585323"/>
          </a:xfrm>
          <a:prstGeom prst="rect">
            <a:avLst/>
          </a:prstGeom>
          <a:noFill/>
        </p:spPr>
        <p:txBody>
          <a:bodyPr wrap="square">
            <a:spAutoFit/>
          </a:bodyPr>
          <a:lstStyle/>
          <a:p>
            <a:pPr algn="r"/>
            <a:r>
              <a:rPr lang="en-US" sz="5400" b="1" dirty="0">
                <a:solidFill>
                  <a:schemeClr val="accent5">
                    <a:lumMod val="50000"/>
                  </a:schemeClr>
                </a:solidFill>
              </a:rPr>
              <a:t>Sociedad </a:t>
            </a:r>
            <a:r>
              <a:rPr lang="en-US" sz="5400" b="1" dirty="0" err="1">
                <a:solidFill>
                  <a:schemeClr val="accent5">
                    <a:lumMod val="50000"/>
                  </a:schemeClr>
                </a:solidFill>
              </a:rPr>
              <a:t>Cubana</a:t>
            </a:r>
            <a:r>
              <a:rPr lang="en-US" sz="5400" b="1" dirty="0">
                <a:solidFill>
                  <a:schemeClr val="accent5">
                    <a:lumMod val="50000"/>
                  </a:schemeClr>
                </a:solidFill>
              </a:rPr>
              <a:t> de </a:t>
            </a:r>
            <a:r>
              <a:rPr lang="es-MX" sz="5400" b="1" dirty="0">
                <a:solidFill>
                  <a:schemeClr val="accent5">
                    <a:lumMod val="50000"/>
                  </a:schemeClr>
                </a:solidFill>
              </a:rPr>
              <a:t>Enfermería</a:t>
            </a:r>
            <a:r>
              <a:rPr lang="en-US" sz="5400" b="1" dirty="0">
                <a:solidFill>
                  <a:schemeClr val="accent5">
                    <a:lumMod val="50000"/>
                  </a:schemeClr>
                </a:solidFill>
              </a:rPr>
              <a:t> </a:t>
            </a:r>
          </a:p>
          <a:p>
            <a:pPr algn="r"/>
            <a:r>
              <a:rPr lang="en-US" sz="5400" b="1" dirty="0">
                <a:solidFill>
                  <a:schemeClr val="accent5">
                    <a:lumMod val="50000"/>
                  </a:schemeClr>
                </a:solidFill>
              </a:rPr>
              <a:t>Hospital C. Q. Hermanos Ameijeiras</a:t>
            </a:r>
          </a:p>
          <a:p>
            <a:pPr algn="r"/>
            <a:r>
              <a:rPr lang="en-US" sz="5400" b="1" dirty="0" err="1">
                <a:solidFill>
                  <a:schemeClr val="accent5">
                    <a:lumMod val="50000"/>
                  </a:schemeClr>
                </a:solidFill>
              </a:rPr>
              <a:t>Departamento</a:t>
            </a:r>
            <a:r>
              <a:rPr lang="en-US" sz="5400" b="1" dirty="0">
                <a:solidFill>
                  <a:schemeClr val="accent5">
                    <a:lumMod val="50000"/>
                  </a:schemeClr>
                </a:solidFill>
              </a:rPr>
              <a:t> de </a:t>
            </a:r>
            <a:r>
              <a:rPr lang="es-MX" sz="5400" b="1" dirty="0">
                <a:solidFill>
                  <a:schemeClr val="accent5">
                    <a:lumMod val="50000"/>
                  </a:schemeClr>
                </a:solidFill>
              </a:rPr>
              <a:t>Enfermería</a:t>
            </a:r>
            <a:r>
              <a:rPr lang="en-US" sz="5400" b="1" dirty="0">
                <a:solidFill>
                  <a:schemeClr val="accent5">
                    <a:lumMod val="50000"/>
                  </a:schemeClr>
                </a:solidFill>
              </a:rPr>
              <a:t> </a:t>
            </a:r>
          </a:p>
        </p:txBody>
      </p:sp>
      <p:pic>
        <p:nvPicPr>
          <p:cNvPr id="9" name="Imagen 8">
            <a:extLst>
              <a:ext uri="{FF2B5EF4-FFF2-40B4-BE49-F238E27FC236}">
                <a16:creationId xmlns:a16="http://schemas.microsoft.com/office/drawing/2014/main" id="{0ED02A01-E8F5-412E-8A3F-CFDDFFE81B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65501" y="396247"/>
            <a:ext cx="1628775" cy="1536652"/>
          </a:xfrm>
          <a:prstGeom prst="rect">
            <a:avLst/>
          </a:prstGeom>
        </p:spPr>
      </p:pic>
      <p:pic>
        <p:nvPicPr>
          <p:cNvPr id="13" name="Imagen 12">
            <a:extLst>
              <a:ext uri="{FF2B5EF4-FFF2-40B4-BE49-F238E27FC236}">
                <a16:creationId xmlns:a16="http://schemas.microsoft.com/office/drawing/2014/main" id="{927AA77A-8FFF-449A-995A-18DD9AF1F0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41749" y="375450"/>
            <a:ext cx="1628775" cy="1454350"/>
          </a:xfrm>
          <a:prstGeom prst="rect">
            <a:avLst/>
          </a:prstGeom>
        </p:spPr>
      </p:pic>
      <p:pic>
        <p:nvPicPr>
          <p:cNvPr id="12" name="Imagen 11">
            <a:extLst>
              <a:ext uri="{FF2B5EF4-FFF2-40B4-BE49-F238E27FC236}">
                <a16:creationId xmlns:a16="http://schemas.microsoft.com/office/drawing/2014/main" id="{6C4080F2-AE17-4B38-9235-3798400BB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9106" y="-369385"/>
            <a:ext cx="28803600" cy="1486228"/>
          </a:xfrm>
          <a:prstGeom prst="rect">
            <a:avLst/>
          </a:prstGeom>
          <a:effectLst>
            <a:reflection blurRad="6350" stA="50000" endA="300" endPos="90000" dir="5400000" sy="-100000" algn="bl" rotWithShape="0"/>
          </a:effectLst>
        </p:spPr>
      </p:pic>
      <p:sp>
        <p:nvSpPr>
          <p:cNvPr id="36" name="CuadroTexto 35">
            <a:extLst>
              <a:ext uri="{FF2B5EF4-FFF2-40B4-BE49-F238E27FC236}">
                <a16:creationId xmlns:a16="http://schemas.microsoft.com/office/drawing/2014/main" id="{648F88BB-0A7B-4EE1-870E-BB1163C726B7}"/>
              </a:ext>
            </a:extLst>
          </p:cNvPr>
          <p:cNvSpPr txBox="1"/>
          <p:nvPr/>
        </p:nvSpPr>
        <p:spPr>
          <a:xfrm>
            <a:off x="1567543" y="40612327"/>
            <a:ext cx="25701935" cy="923330"/>
          </a:xfrm>
          <a:prstGeom prst="rect">
            <a:avLst/>
          </a:prstGeom>
          <a:noFill/>
        </p:spPr>
        <p:txBody>
          <a:bodyPr wrap="square">
            <a:spAutoFit/>
          </a:bodyPr>
          <a:lstStyle/>
          <a:p>
            <a:pPr algn="ctr"/>
            <a:r>
              <a:rPr lang="es-MX" sz="5400" b="1" dirty="0"/>
              <a:t>Fig</a:t>
            </a:r>
            <a:r>
              <a:rPr lang="es-MX" sz="5400" dirty="0"/>
              <a:t>.- Diagrama de flujo para la prevención de flebitis por cateterización venosa periférica</a:t>
            </a:r>
            <a:endParaRPr lang="es-ES_tradnl" sz="5400" dirty="0"/>
          </a:p>
        </p:txBody>
      </p:sp>
      <p:pic>
        <p:nvPicPr>
          <p:cNvPr id="21" name="Imagen 20">
            <a:extLst>
              <a:ext uri="{FF2B5EF4-FFF2-40B4-BE49-F238E27FC236}">
                <a16:creationId xmlns:a16="http://schemas.microsoft.com/office/drawing/2014/main" id="{38458D55-C6BE-4B99-BB38-6095B1E835A7}"/>
              </a:ext>
            </a:extLst>
          </p:cNvPr>
          <p:cNvPicPr>
            <a:picLocks noChangeAspect="1"/>
          </p:cNvPicPr>
          <p:nvPr/>
        </p:nvPicPr>
        <p:blipFill>
          <a:blip r:embed="rId6"/>
          <a:stretch>
            <a:fillRect/>
          </a:stretch>
        </p:blipFill>
        <p:spPr>
          <a:xfrm>
            <a:off x="6939352" y="24352109"/>
            <a:ext cx="17837676" cy="16038080"/>
          </a:xfrm>
          <a:prstGeom prst="rect">
            <a:avLst/>
          </a:prstGeom>
        </p:spPr>
      </p:pic>
    </p:spTree>
    <p:extLst>
      <p:ext uri="{BB962C8B-B14F-4D97-AF65-F5344CB8AC3E}">
        <p14:creationId xmlns:p14="http://schemas.microsoft.com/office/powerpoint/2010/main" val="24622206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248</TotalTime>
  <Words>275</Words>
  <Application>Microsoft Office PowerPoint</Application>
  <PresentationFormat>Personalizado</PresentationFormat>
  <Paragraphs>21</Paragraphs>
  <Slides>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Calibri</vt:lpstr>
      <vt:lpstr>Calibri Light</vt:lpstr>
      <vt:lpstr>Tema de Office</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dc:creator>
  <cp:lastModifiedBy>Usuario</cp:lastModifiedBy>
  <cp:revision>26</cp:revision>
  <dcterms:created xsi:type="dcterms:W3CDTF">2024-01-18T21:50:00Z</dcterms:created>
  <dcterms:modified xsi:type="dcterms:W3CDTF">2026-04-29T03:17:14Z</dcterms:modified>
</cp:coreProperties>
</file>